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1_9162B60E.xml" ContentType="application/vnd.ms-powerpoint.comments+xml"/>
  <Override PartName="/ppt/notesSlides/notesSlide2.xml" ContentType="application/vnd.openxmlformats-officedocument.presentationml.notesSlide+xml"/>
  <Override PartName="/ppt/comments/modernComment_102_61C82218.xml" ContentType="application/vnd.ms-powerpoint.comments+xml"/>
  <Override PartName="/ppt/notesSlides/notesSlide3.xml" ContentType="application/vnd.openxmlformats-officedocument.presentationml.notesSlide+xml"/>
  <Override PartName="/ppt/comments/modernComment_103_1C29331A.xml" ContentType="application/vnd.ms-powerpoint.comments+xml"/>
  <Override PartName="/ppt/notesSlides/notesSlide4.xml" ContentType="application/vnd.openxmlformats-officedocument.presentationml.notesSlide+xml"/>
  <Override PartName="/ppt/comments/modernComment_104_D2661257.xml" ContentType="application/vnd.ms-powerpoint.comments+xml"/>
  <Override PartName="/ppt/notesSlides/notesSlide5.xml" ContentType="application/vnd.openxmlformats-officedocument.presentationml.notesSlide+xml"/>
  <Override PartName="/ppt/comments/modernComment_105_F907F8A1.xml" ContentType="application/vnd.ms-powerpoint.comments+xml"/>
  <Override PartName="/ppt/notesSlides/notesSlide6.xml" ContentType="application/vnd.openxmlformats-officedocument.presentationml.notesSlide+xml"/>
  <Override PartName="/ppt/comments/modernComment_106_A349D710.xml" ContentType="application/vnd.ms-powerpoint.comments+xml"/>
  <Override PartName="/ppt/notesSlides/notesSlide7.xml" ContentType="application/vnd.openxmlformats-officedocument.presentationml.notesSlide+xml"/>
  <Override PartName="/ppt/comments/modernComment_107_F8E0A19B.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658F803-A6A2-382A-29D9-655943716D7D}" name="穎萱 陳" initials="穎陳" userId="58123ce7d1eec4dd"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C408"/>
    <a:srgbClr val="0C4842"/>
    <a:srgbClr val="FEFA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5471" autoAdjust="0"/>
  </p:normalViewPr>
  <p:slideViewPr>
    <p:cSldViewPr snapToGrid="0">
      <p:cViewPr>
        <p:scale>
          <a:sx n="50" d="100"/>
          <a:sy n="50" d="100"/>
        </p:scale>
        <p:origin x="1934" y="4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omments/modernComment_101_9162B60E.xml><?xml version="1.0" encoding="utf-8"?>
<p188:cmLst xmlns:a="http://schemas.openxmlformats.org/drawingml/2006/main" xmlns:r="http://schemas.openxmlformats.org/officeDocument/2006/relationships" xmlns:p188="http://schemas.microsoft.com/office/powerpoint/2018/8/main">
  <p188:cm id="{1E13B0B1-E807-4B5D-802F-0C2724DBC660}" authorId="{6658F803-A6A2-382A-29D9-655943716D7D}" created="2024-11-01T03:41:45.543">
    <pc:sldMkLst xmlns:pc="http://schemas.microsoft.com/office/powerpoint/2013/main/command">
      <pc:docMk/>
      <pc:sldMk cId="2439165454" sldId="257"/>
    </pc:sldMkLst>
    <p188:txBody>
      <a:bodyPr/>
      <a:lstStyle/>
      <a:p>
        <a:r>
          <a:rPr lang="zh-TW" altLang="en-US"/>
          <a:t>在“那個什麼星”上，我的生活其實相當平凡。因為這裡的經濟和科技都不特別發達，我們星球的居民大多靠步行去工廠上班，反正工廠就在家附近，也不需要特別的交通工具。馬路上只有一些交通號誌，是專門給殖民母星來視察的官員準備的，他們都會搭乘一種叫“bubu”的快速移動工具。但對我們來說，這些號誌其實有些麻煩，所以我們在馬路兩邊放置了“蹦蹦”，這樣過馬路的時候只要直接跳上去，“蹦蹦”就會把我們送到對面，非常方便。</a:t>
        </a:r>
      </a:p>
    </p188:txBody>
  </p188:cm>
</p188:cmLst>
</file>

<file path=ppt/comments/modernComment_102_61C82218.xml><?xml version="1.0" encoding="utf-8"?>
<p188:cmLst xmlns:a="http://schemas.openxmlformats.org/drawingml/2006/main" xmlns:r="http://schemas.openxmlformats.org/officeDocument/2006/relationships" xmlns:p188="http://schemas.microsoft.com/office/powerpoint/2018/8/main">
  <p188:cm id="{DB0A959C-A042-48C7-8665-764479A46266}" authorId="{6658F803-A6A2-382A-29D9-655943716D7D}" created="2024-11-01T03:41:58.244">
    <pc:sldMkLst xmlns:pc="http://schemas.microsoft.com/office/powerpoint/2013/main/command">
      <pc:docMk/>
      <pc:sldMk cId="1640505880" sldId="258"/>
    </pc:sldMkLst>
    <p188:txBody>
      <a:bodyPr/>
      <a:lstStyle/>
      <a:p>
        <a:r>
          <a:rPr lang="zh-TW" altLang="en-US"/>
          <a:t>有一天早上，目標很簡單——就是趕緊到工廠上班，別遲到。但這次偏偏不如意。就在我準備跳上“蹦蹦”過馬路時，可能因為太緊張，腳底一滑，我原本應該朝著正對面的緩衝區飛去，卻不小心偏向了右邊！</a:t>
        </a:r>
      </a:p>
    </p188:txBody>
  </p188:cm>
</p188:cmLst>
</file>

<file path=ppt/comments/modernComment_103_1C29331A.xml><?xml version="1.0" encoding="utf-8"?>
<p188:cmLst xmlns:a="http://schemas.openxmlformats.org/drawingml/2006/main" xmlns:r="http://schemas.openxmlformats.org/officeDocument/2006/relationships" xmlns:p188="http://schemas.microsoft.com/office/powerpoint/2018/8/main">
  <p188:cm id="{7D63F71E-9C62-428C-BF0A-5D9095642343}" authorId="{6658F803-A6A2-382A-29D9-655943716D7D}" created="2024-11-01T03:42:23.297">
    <pc:sldMkLst xmlns:pc="http://schemas.microsoft.com/office/powerpoint/2013/main/command">
      <pc:docMk/>
      <pc:sldMk cId="472462106" sldId="259"/>
    </pc:sldMkLst>
    <p188:txBody>
      <a:bodyPr/>
      <a:lstStyle/>
      <a:p>
        <a:r>
          <a:rPr lang="zh-TW" altLang="en-US"/>
          <a:t>當時我的腦袋瞬間一片空白，心裡閃過一個念頭——完了，要變成地球漢堡排了，還是沾番茄醬的那種！我還想著，不能讓這種失誤毀掉一天，得趕緊想辦法控制住方向，但偏偏整個人已經完全失去平衡了。</a:t>
        </a:r>
      </a:p>
    </p188:txBody>
  </p188:cm>
</p188:cmLst>
</file>

<file path=ppt/comments/modernComment_104_D2661257.xml><?xml version="1.0" encoding="utf-8"?>
<p188:cmLst xmlns:a="http://schemas.openxmlformats.org/drawingml/2006/main" xmlns:r="http://schemas.openxmlformats.org/officeDocument/2006/relationships" xmlns:p188="http://schemas.microsoft.com/office/powerpoint/2018/8/main">
  <p188:cm id="{6C870FBE-1610-4370-A7B5-3FDCCD4EFBE2}" authorId="{6658F803-A6A2-382A-29D9-655943716D7D}" created="2024-11-01T03:42:37.814">
    <pc:sldMkLst xmlns:pc="http://schemas.microsoft.com/office/powerpoint/2013/main/command">
      <pc:docMk/>
      <pc:sldMk cId="3529904727" sldId="260"/>
    </pc:sldMkLst>
    <p188:txBody>
      <a:bodyPr/>
      <a:lstStyle/>
      <a:p>
        <a:r>
          <a:rPr lang="zh-TW" altLang="en-US"/>
          <a:t>眼看就要摔得四腳朝天了，心裡暗自發愁會怎麼慘不忍睹，但正當我以為一切都完蛋的時候，突然一陣大風從旁邊刮來，硬是把我吹回到了緩衝區。</a:t>
        </a:r>
      </a:p>
    </p188:txBody>
  </p188:cm>
</p188:cmLst>
</file>

<file path=ppt/comments/modernComment_105_F907F8A1.xml><?xml version="1.0" encoding="utf-8"?>
<p188:cmLst xmlns:a="http://schemas.openxmlformats.org/drawingml/2006/main" xmlns:r="http://schemas.openxmlformats.org/officeDocument/2006/relationships" xmlns:p188="http://schemas.microsoft.com/office/powerpoint/2018/8/main">
  <p188:cm id="{69B16803-4903-40A5-B6EC-AEB9DC4AD91A}" authorId="{6658F803-A6A2-382A-29D9-655943716D7D}" created="2024-11-01T03:42:51.454">
    <pc:sldMkLst xmlns:pc="http://schemas.microsoft.com/office/powerpoint/2013/main/command">
      <pc:docMk/>
      <pc:sldMk cId="4178049185" sldId="261"/>
    </pc:sldMkLst>
    <p188:txBody>
      <a:bodyPr/>
      <a:lstStyle/>
      <a:p>
        <a:r>
          <a:rPr lang="zh-TW" altLang="en-US"/>
          <a:t>安全落地的一刻，我還忍不住在心裡說了聲“可喜可賀”。這突如其來的風不知從哪來，但確實是救了我一命。</a:t>
        </a:r>
      </a:p>
    </p188:txBody>
  </p188:cm>
</p188:cmLst>
</file>

<file path=ppt/comments/modernComment_106_A349D710.xml><?xml version="1.0" encoding="utf-8"?>
<p188:cmLst xmlns:a="http://schemas.openxmlformats.org/drawingml/2006/main" xmlns:r="http://schemas.openxmlformats.org/officeDocument/2006/relationships" xmlns:p188="http://schemas.microsoft.com/office/powerpoint/2018/8/main">
  <p188:cm id="{844A5B2C-0924-4BDF-AB73-7FD88DF436F9}" authorId="{6658F803-A6A2-382A-29D9-655943716D7D}" created="2024-11-01T03:43:02.814">
    <pc:sldMkLst xmlns:pc="http://schemas.microsoft.com/office/powerpoint/2013/main/command">
      <pc:docMk/>
      <pc:sldMk cId="2739525392" sldId="262"/>
    </pc:sldMkLst>
    <p188:txBody>
      <a:bodyPr/>
      <a:lstStyle/>
      <a:p>
        <a:r>
          <a:rPr lang="zh-TW" altLang="en-US"/>
          <a:t>雖然最終還是因為遲到而被臭罵了一頓，但我依然鬆了一口氣。至少這次驚險過關，也沒傷到筋骨。</a:t>
        </a:r>
      </a:p>
    </p188:txBody>
  </p188:cm>
</p188:cmLst>
</file>

<file path=ppt/comments/modernComment_107_F8E0A19B.xml><?xml version="1.0" encoding="utf-8"?>
<p188:cmLst xmlns:a="http://schemas.openxmlformats.org/drawingml/2006/main" xmlns:r="http://schemas.openxmlformats.org/officeDocument/2006/relationships" xmlns:p188="http://schemas.microsoft.com/office/powerpoint/2018/8/main">
  <p188:cm id="{C7A01ABA-C067-400C-A8C9-E1E42FB89207}" authorId="{6658F803-A6A2-382A-29D9-655943716D7D}" created="2024-11-01T03:43:15.583">
    <pc:sldMkLst xmlns:pc="http://schemas.microsoft.com/office/powerpoint/2013/main/command">
      <pc:docMk/>
      <pc:sldMk cId="4175471003" sldId="263"/>
    </pc:sldMkLst>
    <p188:txBody>
      <a:bodyPr/>
      <a:lstStyle/>
      <a:p>
        <a:r>
          <a:rPr lang="zh-TW" altLang="en-US"/>
          <a:t>這樣我總算安然無事地度過了這平凡的一天。對我來說，“那個什麼星”的生活雖然樸實，但每一天的點點滴滴，也讓我有自己的小小成就感。</a:t>
        </a:r>
      </a:p>
    </p188:txBody>
  </p188:cm>
</p188:cmLst>
</file>

<file path=ppt/media/image1.pn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A5BD8B-1D09-463A-B921-C90DB06DB922}" type="datetimeFigureOut">
              <a:rPr lang="zh-TW" altLang="en-US" smtClean="0"/>
              <a:t>2024/11/2</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F81443-C72A-4794-BE15-D5A9CA817FB7}" type="slidenum">
              <a:rPr lang="zh-TW" altLang="en-US" smtClean="0"/>
              <a:t>‹#›</a:t>
            </a:fld>
            <a:endParaRPr lang="zh-TW" altLang="en-US"/>
          </a:p>
        </p:txBody>
      </p:sp>
    </p:spTree>
    <p:extLst>
      <p:ext uri="{BB962C8B-B14F-4D97-AF65-F5344CB8AC3E}">
        <p14:creationId xmlns:p14="http://schemas.microsoft.com/office/powerpoint/2010/main" val="1498261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TW" altLang="en-US" sz="2800" b="0" i="0" dirty="0">
                <a:solidFill>
                  <a:srgbClr val="282523"/>
                </a:solidFill>
                <a:effectLst/>
                <a:latin typeface="Ginto"/>
              </a:rPr>
              <a:t>請幫我生成日本動畫風格身穿紅色連帽衣有黑色短髮黃色眼睛的少女在雨天走路去上班</a:t>
            </a:r>
            <a:endParaRPr lang="zh-TW" altLang="en-US" sz="1800" dirty="0">
              <a:effectLst/>
              <a:latin typeface="Arial" panose="020B0604020202020204" pitchFamily="34" charset="0"/>
            </a:endParaRPr>
          </a:p>
          <a:p>
            <a:endParaRPr lang="zh-TW" altLang="en-US" dirty="0"/>
          </a:p>
        </p:txBody>
      </p:sp>
      <p:sp>
        <p:nvSpPr>
          <p:cNvPr id="4" name="投影片編號版面配置區 3"/>
          <p:cNvSpPr>
            <a:spLocks noGrp="1"/>
          </p:cNvSpPr>
          <p:nvPr>
            <p:ph type="sldNum" sz="quarter" idx="5"/>
          </p:nvPr>
        </p:nvSpPr>
        <p:spPr/>
        <p:txBody>
          <a:bodyPr/>
          <a:lstStyle/>
          <a:p>
            <a:fld id="{C4F81443-C72A-4794-BE15-D5A9CA817FB7}" type="slidenum">
              <a:rPr lang="zh-TW" altLang="en-US" smtClean="0"/>
              <a:t>2</a:t>
            </a:fld>
            <a:endParaRPr lang="zh-TW" altLang="en-US"/>
          </a:p>
        </p:txBody>
      </p:sp>
    </p:spTree>
    <p:extLst>
      <p:ext uri="{BB962C8B-B14F-4D97-AF65-F5344CB8AC3E}">
        <p14:creationId xmlns:p14="http://schemas.microsoft.com/office/powerpoint/2010/main" val="3658711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因為</a:t>
            </a:r>
            <a:r>
              <a:rPr lang="en-US" altLang="zh-TW" dirty="0"/>
              <a:t>copilot</a:t>
            </a:r>
            <a:r>
              <a:rPr lang="zh-TW" altLang="en-US" dirty="0"/>
              <a:t>又掛掉了所以使用</a:t>
            </a:r>
            <a:r>
              <a:rPr lang="en-US" altLang="zh-TW" dirty="0" err="1"/>
              <a:t>chatgpt</a:t>
            </a:r>
            <a:r>
              <a:rPr lang="zh-TW" altLang="en-US" dirty="0"/>
              <a:t>生成圖片</a:t>
            </a:r>
            <a:endParaRPr lang="en-US" altLang="zh-TW" dirty="0"/>
          </a:p>
          <a:p>
            <a:r>
              <a:rPr lang="en-US" altLang="zh-TW" dirty="0"/>
              <a:t>1</a:t>
            </a:r>
            <a:r>
              <a:rPr lang="zh-TW" altLang="en-US" dirty="0"/>
              <a:t>請幫我生成一張日本動畫風格，身穿紅色連帽衣有黑色短髮黃色眼睛的少女在蹦床上跳的圖片</a:t>
            </a:r>
            <a:endParaRPr lang="en-US" altLang="zh-TW" dirty="0"/>
          </a:p>
          <a:p>
            <a:r>
              <a:rPr lang="en-US" altLang="zh-TW" dirty="0"/>
              <a:t>2</a:t>
            </a:r>
            <a:r>
              <a:rPr lang="zh-TW" altLang="en-US" dirty="0"/>
              <a:t>背景可以換成馬路嗎</a:t>
            </a:r>
          </a:p>
        </p:txBody>
      </p:sp>
      <p:sp>
        <p:nvSpPr>
          <p:cNvPr id="4" name="投影片編號版面配置區 3"/>
          <p:cNvSpPr>
            <a:spLocks noGrp="1"/>
          </p:cNvSpPr>
          <p:nvPr>
            <p:ph type="sldNum" sz="quarter" idx="5"/>
          </p:nvPr>
        </p:nvSpPr>
        <p:spPr/>
        <p:txBody>
          <a:bodyPr/>
          <a:lstStyle/>
          <a:p>
            <a:fld id="{C4F81443-C72A-4794-BE15-D5A9CA817FB7}" type="slidenum">
              <a:rPr lang="zh-TW" altLang="en-US" smtClean="0"/>
              <a:t>3</a:t>
            </a:fld>
            <a:endParaRPr lang="zh-TW" altLang="en-US"/>
          </a:p>
        </p:txBody>
      </p:sp>
    </p:spTree>
    <p:extLst>
      <p:ext uri="{BB962C8B-B14F-4D97-AF65-F5344CB8AC3E}">
        <p14:creationId xmlns:p14="http://schemas.microsoft.com/office/powerpoint/2010/main" val="30800079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By Chat GPT</a:t>
            </a:r>
          </a:p>
          <a:p>
            <a:r>
              <a:rPr lang="zh-TW" altLang="en-US" dirty="0"/>
              <a:t>請幫我生成一張日本動畫風格，身穿紅色連帽衣有黑色短髮黃色眼睛的少女望著沾著番茄醬的漢堡排露出害怕的表情的圖片</a:t>
            </a:r>
          </a:p>
        </p:txBody>
      </p:sp>
      <p:sp>
        <p:nvSpPr>
          <p:cNvPr id="4" name="投影片編號版面配置區 3"/>
          <p:cNvSpPr>
            <a:spLocks noGrp="1"/>
          </p:cNvSpPr>
          <p:nvPr>
            <p:ph type="sldNum" sz="quarter" idx="5"/>
          </p:nvPr>
        </p:nvSpPr>
        <p:spPr/>
        <p:txBody>
          <a:bodyPr/>
          <a:lstStyle/>
          <a:p>
            <a:fld id="{C4F81443-C72A-4794-BE15-D5A9CA817FB7}" type="slidenum">
              <a:rPr lang="zh-TW" altLang="en-US" smtClean="0"/>
              <a:t>4</a:t>
            </a:fld>
            <a:endParaRPr lang="zh-TW" altLang="en-US"/>
          </a:p>
        </p:txBody>
      </p:sp>
    </p:spTree>
    <p:extLst>
      <p:ext uri="{BB962C8B-B14F-4D97-AF65-F5344CB8AC3E}">
        <p14:creationId xmlns:p14="http://schemas.microsoft.com/office/powerpoint/2010/main" val="9507583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Chat GPT</a:t>
            </a:r>
          </a:p>
          <a:p>
            <a:r>
              <a:rPr lang="zh-TW" altLang="en-US" dirty="0"/>
              <a:t>請幫我生成一張日本動畫風格，穿著紅色連帽上衣，有著黑色短髮黃色眼睛的少女被風吹走的圖片</a:t>
            </a:r>
          </a:p>
        </p:txBody>
      </p:sp>
      <p:sp>
        <p:nvSpPr>
          <p:cNvPr id="4" name="投影片編號版面配置區 3"/>
          <p:cNvSpPr>
            <a:spLocks noGrp="1"/>
          </p:cNvSpPr>
          <p:nvPr>
            <p:ph type="sldNum" sz="quarter" idx="5"/>
          </p:nvPr>
        </p:nvSpPr>
        <p:spPr/>
        <p:txBody>
          <a:bodyPr/>
          <a:lstStyle/>
          <a:p>
            <a:fld id="{C4F81443-C72A-4794-BE15-D5A9CA817FB7}" type="slidenum">
              <a:rPr lang="zh-TW" altLang="en-US" smtClean="0"/>
              <a:t>5</a:t>
            </a:fld>
            <a:endParaRPr lang="zh-TW" altLang="en-US"/>
          </a:p>
        </p:txBody>
      </p:sp>
    </p:spTree>
    <p:extLst>
      <p:ext uri="{BB962C8B-B14F-4D97-AF65-F5344CB8AC3E}">
        <p14:creationId xmlns:p14="http://schemas.microsoft.com/office/powerpoint/2010/main" val="3832120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Chat GPT</a:t>
            </a:r>
          </a:p>
          <a:p>
            <a:r>
              <a:rPr lang="zh-TW" altLang="en-US" dirty="0"/>
              <a:t>請幫我生成一張日本動畫風格，穿著紅色連帽上衣，有著黑色短髮黃色眼睛的少女，在跳起來落地後鬆了一口氣的模樣</a:t>
            </a:r>
          </a:p>
          <a:p>
            <a:endParaRPr lang="zh-TW" altLang="en-US" dirty="0"/>
          </a:p>
        </p:txBody>
      </p:sp>
      <p:sp>
        <p:nvSpPr>
          <p:cNvPr id="4" name="投影片編號版面配置區 3"/>
          <p:cNvSpPr>
            <a:spLocks noGrp="1"/>
          </p:cNvSpPr>
          <p:nvPr>
            <p:ph type="sldNum" sz="quarter" idx="5"/>
          </p:nvPr>
        </p:nvSpPr>
        <p:spPr/>
        <p:txBody>
          <a:bodyPr/>
          <a:lstStyle/>
          <a:p>
            <a:fld id="{C4F81443-C72A-4794-BE15-D5A9CA817FB7}" type="slidenum">
              <a:rPr lang="zh-TW" altLang="en-US" smtClean="0"/>
              <a:t>6</a:t>
            </a:fld>
            <a:endParaRPr lang="zh-TW" altLang="en-US"/>
          </a:p>
        </p:txBody>
      </p:sp>
    </p:spTree>
    <p:extLst>
      <p:ext uri="{BB962C8B-B14F-4D97-AF65-F5344CB8AC3E}">
        <p14:creationId xmlns:p14="http://schemas.microsoft.com/office/powerpoint/2010/main" val="6161829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TW" altLang="en-US" dirty="0"/>
              <a:t>因為隔天早上</a:t>
            </a:r>
            <a:r>
              <a:rPr lang="en-US" altLang="zh-TW" dirty="0"/>
              <a:t>9:00copilot</a:t>
            </a:r>
            <a:r>
              <a:rPr lang="zh-TW" altLang="en-US" dirty="0"/>
              <a:t>還是無法使用所以使用</a:t>
            </a:r>
            <a:r>
              <a:rPr lang="en-US" altLang="zh-TW" dirty="0"/>
              <a:t>ChatGPT</a:t>
            </a:r>
          </a:p>
          <a:p>
            <a:r>
              <a:rPr lang="zh-TW" altLang="en-US" dirty="0"/>
              <a:t>請幫我生成一張日本動畫風格，穿著紅色連帽上衣，有著黑色及肩短髮黃色眼睛的少女，因為遲到被罵圖片</a:t>
            </a:r>
          </a:p>
        </p:txBody>
      </p:sp>
      <p:sp>
        <p:nvSpPr>
          <p:cNvPr id="4" name="投影片編號版面配置區 3"/>
          <p:cNvSpPr>
            <a:spLocks noGrp="1"/>
          </p:cNvSpPr>
          <p:nvPr>
            <p:ph type="sldNum" sz="quarter" idx="5"/>
          </p:nvPr>
        </p:nvSpPr>
        <p:spPr/>
        <p:txBody>
          <a:bodyPr/>
          <a:lstStyle/>
          <a:p>
            <a:fld id="{C4F81443-C72A-4794-BE15-D5A9CA817FB7}" type="slidenum">
              <a:rPr lang="zh-TW" altLang="en-US" smtClean="0"/>
              <a:t>7</a:t>
            </a:fld>
            <a:endParaRPr lang="zh-TW" altLang="en-US"/>
          </a:p>
        </p:txBody>
      </p:sp>
    </p:spTree>
    <p:extLst>
      <p:ext uri="{BB962C8B-B14F-4D97-AF65-F5344CB8AC3E}">
        <p14:creationId xmlns:p14="http://schemas.microsoft.com/office/powerpoint/2010/main" val="2800778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By ChatGPT</a:t>
            </a:r>
          </a:p>
          <a:p>
            <a:r>
              <a:rPr lang="zh-TW" altLang="en-US" dirty="0"/>
              <a:t>請幫我生成一張日本動畫風格，穿著紅色連帽上衣，有著黑色及肩短髮黃色眼睛的少女，正在想像自己的日常生活的圖片</a:t>
            </a:r>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C4F81443-C72A-4794-BE15-D5A9CA817FB7}" type="slidenum">
              <a:rPr lang="zh-TW" altLang="en-US" smtClean="0"/>
              <a:t>8</a:t>
            </a:fld>
            <a:endParaRPr lang="zh-TW" altLang="en-US"/>
          </a:p>
        </p:txBody>
      </p:sp>
    </p:spTree>
    <p:extLst>
      <p:ext uri="{BB962C8B-B14F-4D97-AF65-F5344CB8AC3E}">
        <p14:creationId xmlns:p14="http://schemas.microsoft.com/office/powerpoint/2010/main" val="445446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72A2F82-994A-AB3E-F956-EF93E643A7BF}"/>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13BC7F2B-DE4B-8E7A-0FD3-B7210CCB32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E20E52B6-CA71-F68F-9E34-CD5B037322B9}"/>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5" name="頁尾版面配置區 4">
            <a:extLst>
              <a:ext uri="{FF2B5EF4-FFF2-40B4-BE49-F238E27FC236}">
                <a16:creationId xmlns:a16="http://schemas.microsoft.com/office/drawing/2014/main" id="{1C862A7A-3CB3-88AC-375A-0D8EB6D80A0A}"/>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593BD9FF-DDC9-5B90-F333-F607EF88A82E}"/>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8183633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0D537D0-58B7-49CD-F21F-48871CA4FBC0}"/>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8C86E0F9-E717-E45D-06BE-77E29282B806}"/>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109BDEA-77F1-A7BB-5E7D-0A6E7FB745D5}"/>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5" name="頁尾版面配置區 4">
            <a:extLst>
              <a:ext uri="{FF2B5EF4-FFF2-40B4-BE49-F238E27FC236}">
                <a16:creationId xmlns:a16="http://schemas.microsoft.com/office/drawing/2014/main" id="{FC53314C-CBCA-9076-F31C-E0C61DD8A453}"/>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48A87C7-F54C-EC96-21A8-FCB6349B6AD1}"/>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997787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097C0D09-EB46-2FCF-1452-20D478488D8C}"/>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A3F33340-CD24-A41B-126C-B529F4550F6D}"/>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13C3B22E-9EDE-6284-A1B3-1C276BA878A0}"/>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5" name="頁尾版面配置區 4">
            <a:extLst>
              <a:ext uri="{FF2B5EF4-FFF2-40B4-BE49-F238E27FC236}">
                <a16:creationId xmlns:a16="http://schemas.microsoft.com/office/drawing/2014/main" id="{06E23FFB-E2C4-F1F9-29CA-39F120F0F5E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BBA7DCF-E200-DF60-2E2C-9B04985B01AC}"/>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1929494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B63924A-4412-23EE-FBED-ADABF1A986BF}"/>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740B2DCE-2664-28E9-F4F4-A238BFFF5CEA}"/>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A2398255-37AE-48A0-562B-8A4DDDD94E11}"/>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5" name="頁尾版面配置區 4">
            <a:extLst>
              <a:ext uri="{FF2B5EF4-FFF2-40B4-BE49-F238E27FC236}">
                <a16:creationId xmlns:a16="http://schemas.microsoft.com/office/drawing/2014/main" id="{CB636F86-E0DA-B244-BD4D-844A86FAB20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9028A5FF-63E0-609A-3C5E-4EF60D8C2210}"/>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271647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064A748-A4A6-286C-32DD-02C9BA365979}"/>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61CD995B-D6D7-F83D-91D0-E31E8E2E30D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5F232871-D9E2-FCCC-63D6-539C0EAAAE8E}"/>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5" name="頁尾版面配置區 4">
            <a:extLst>
              <a:ext uri="{FF2B5EF4-FFF2-40B4-BE49-F238E27FC236}">
                <a16:creationId xmlns:a16="http://schemas.microsoft.com/office/drawing/2014/main" id="{DDEF1F51-552E-D621-DB5D-D820763605EC}"/>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329A3E65-9881-E861-29E1-1EF1EAC2FF35}"/>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3680080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AB4B01-88B1-12A3-6575-114C1010C4E7}"/>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8D7160F3-B4E4-A5F6-40A3-96EA57628BE7}"/>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73A16541-A079-A85B-FA6A-2B5C50274C5B}"/>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77BC4C25-2F73-CEC4-9D78-9313413AB103}"/>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6" name="頁尾版面配置區 5">
            <a:extLst>
              <a:ext uri="{FF2B5EF4-FFF2-40B4-BE49-F238E27FC236}">
                <a16:creationId xmlns:a16="http://schemas.microsoft.com/office/drawing/2014/main" id="{659C097C-CF2F-5654-2AE0-44E9C831D6F3}"/>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B269CCD-9E15-2F64-B053-E680A2131711}"/>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2693760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0D85FD0-A734-B2B7-D06B-1D644F727661}"/>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75EE7D5E-66BA-9C89-6ACF-DC945F1766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BFC6CA1A-A6FF-EA96-935F-590153C9DD0D}"/>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090C3B6C-09D0-EAD8-3F04-CE5C4D308A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0D84CD43-A158-0D44-5B58-76193DA358E3}"/>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9C6E08EE-1C38-522A-591E-1DD797BA9168}"/>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8" name="頁尾版面配置區 7">
            <a:extLst>
              <a:ext uri="{FF2B5EF4-FFF2-40B4-BE49-F238E27FC236}">
                <a16:creationId xmlns:a16="http://schemas.microsoft.com/office/drawing/2014/main" id="{78F060DB-24B8-BB9C-7524-B61C8C705982}"/>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2851EE0F-4F1E-D7AC-CF23-6A0DAD4E7461}"/>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29501304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9253B95-FECD-B114-ADB5-2FFB3B50C191}"/>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B000103B-DD4E-08E4-90B8-8F989AB8E8C1}"/>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4" name="頁尾版面配置區 3">
            <a:extLst>
              <a:ext uri="{FF2B5EF4-FFF2-40B4-BE49-F238E27FC236}">
                <a16:creationId xmlns:a16="http://schemas.microsoft.com/office/drawing/2014/main" id="{EF04DC0E-DAA2-DE1A-37FA-D28356AB8343}"/>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DDE3DDF6-AAC0-1BCC-EF3F-DCE3FBFBAF04}"/>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4033320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BE964996-093E-4005-37FC-8240E4B450FF}"/>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3" name="頁尾版面配置區 2">
            <a:extLst>
              <a:ext uri="{FF2B5EF4-FFF2-40B4-BE49-F238E27FC236}">
                <a16:creationId xmlns:a16="http://schemas.microsoft.com/office/drawing/2014/main" id="{E6646FA5-0E8E-BF11-89F1-AA8F284B684E}"/>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57CC32C2-D945-C77E-E940-8EB2D60FAFFE}"/>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3117787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AD3E43-80F5-F786-F2C6-6CD95CE44B44}"/>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8724A473-037B-71ED-765A-1B3FFD3E67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CCCEC7B3-2CC2-D80D-7890-883BDCCD5A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87716031-7E5B-D490-2041-A21CFAD4D593}"/>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6" name="頁尾版面配置區 5">
            <a:extLst>
              <a:ext uri="{FF2B5EF4-FFF2-40B4-BE49-F238E27FC236}">
                <a16:creationId xmlns:a16="http://schemas.microsoft.com/office/drawing/2014/main" id="{F1CF7663-49AC-58C8-52AD-A00291EE68A2}"/>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37AD2C96-2F09-B944-5681-B1C2DA80047E}"/>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1828637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F32851C-61DE-D9EF-2413-2CB02224500E}"/>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140B8B10-954C-0582-FA6E-EB1C7887B2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6E9BADCB-BFBC-5953-A471-C31EB13D7C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DA6B9722-977D-7666-BDD9-3C2BCDEB244D}"/>
              </a:ext>
            </a:extLst>
          </p:cNvPr>
          <p:cNvSpPr>
            <a:spLocks noGrp="1"/>
          </p:cNvSpPr>
          <p:nvPr>
            <p:ph type="dt" sz="half" idx="10"/>
          </p:nvPr>
        </p:nvSpPr>
        <p:spPr/>
        <p:txBody>
          <a:bodyPr/>
          <a:lstStyle/>
          <a:p>
            <a:fld id="{A5A42BAC-EA54-449E-AC26-F9491E1FD411}" type="datetimeFigureOut">
              <a:rPr lang="zh-TW" altLang="en-US" smtClean="0"/>
              <a:t>2024/11/2</a:t>
            </a:fld>
            <a:endParaRPr lang="zh-TW" altLang="en-US"/>
          </a:p>
        </p:txBody>
      </p:sp>
      <p:sp>
        <p:nvSpPr>
          <p:cNvPr id="6" name="頁尾版面配置區 5">
            <a:extLst>
              <a:ext uri="{FF2B5EF4-FFF2-40B4-BE49-F238E27FC236}">
                <a16:creationId xmlns:a16="http://schemas.microsoft.com/office/drawing/2014/main" id="{9F3B21E0-8182-1249-3252-23419B5B7FCE}"/>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F15EA4B3-233C-5514-C8A3-7D9A4200F7DA}"/>
              </a:ext>
            </a:extLst>
          </p:cNvPr>
          <p:cNvSpPr>
            <a:spLocks noGrp="1"/>
          </p:cNvSpPr>
          <p:nvPr>
            <p:ph type="sldNum" sz="quarter" idx="12"/>
          </p:nvPr>
        </p:nvSpPr>
        <p:spPr/>
        <p:txBody>
          <a:body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32320267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tx2">
              <a:lumMod val="90000"/>
              <a:lumOff val="10000"/>
            </a:schemeClr>
          </a:fgClr>
          <a:bgClr>
            <a:schemeClr val="bg1"/>
          </a:bgClr>
        </a:pattFill>
        <a:effectLst/>
      </p:bgPr>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7B3216FD-B522-5D9A-4AC9-67E7531703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6EE4FCE9-2388-219E-C944-82B768A564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100FB763-640B-B12A-C48E-4759376279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5A42BAC-EA54-449E-AC26-F9491E1FD411}" type="datetimeFigureOut">
              <a:rPr lang="zh-TW" altLang="en-US" smtClean="0"/>
              <a:t>2024/11/2</a:t>
            </a:fld>
            <a:endParaRPr lang="zh-TW" altLang="en-US"/>
          </a:p>
        </p:txBody>
      </p:sp>
      <p:sp>
        <p:nvSpPr>
          <p:cNvPr id="5" name="頁尾版面配置區 4">
            <a:extLst>
              <a:ext uri="{FF2B5EF4-FFF2-40B4-BE49-F238E27FC236}">
                <a16:creationId xmlns:a16="http://schemas.microsoft.com/office/drawing/2014/main" id="{973E3450-DB75-A17C-DA52-3F14768B51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EC22A6FA-48C6-7C74-CF39-ACC9145B18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8CCA854-3F1C-458D-8D43-4E1CF4B32B4F}" type="slidenum">
              <a:rPr lang="zh-TW" altLang="en-US" smtClean="0"/>
              <a:t>‹#›</a:t>
            </a:fld>
            <a:endParaRPr lang="zh-TW" altLang="en-US"/>
          </a:p>
        </p:txBody>
      </p:sp>
    </p:spTree>
    <p:extLst>
      <p:ext uri="{BB962C8B-B14F-4D97-AF65-F5344CB8AC3E}">
        <p14:creationId xmlns:p14="http://schemas.microsoft.com/office/powerpoint/2010/main" val="19306239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1_9162B60E.xml"/><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microsoft.com/office/2018/10/relationships/comments" Target="../comments/modernComment_102_61C82218.xml"/><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2.jpe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microsoft.com/office/2018/10/relationships/comments" Target="../comments/modernComment_103_1C29331A.xml"/><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microsoft.com/office/2018/10/relationships/comments" Target="../comments/modernComment_104_D2661257.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microsoft.com/office/2018/10/relationships/comments" Target="../comments/modernComment_105_F907F8A1.xml"/><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microsoft.com/office/2018/10/relationships/comments" Target="../comments/modernComment_106_A349D710.xml"/><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microsoft.com/office/2018/10/relationships/comments" Target="../comments/modernComment_107_F8E0A19B.xml"/><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rgbClr val="0C4842"/>
          </a:fgClr>
          <a:bgClr>
            <a:schemeClr val="bg1"/>
          </a:bgClr>
        </a:patt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937D791-EFB0-D7A3-AEEF-FC8B6F779A5C}"/>
              </a:ext>
            </a:extLst>
          </p:cNvPr>
          <p:cNvSpPr>
            <a:spLocks noGrp="1"/>
          </p:cNvSpPr>
          <p:nvPr>
            <p:ph type="ctrTitle"/>
          </p:nvPr>
        </p:nvSpPr>
        <p:spPr>
          <a:xfrm rot="1038931">
            <a:off x="858938" y="1489779"/>
            <a:ext cx="1595535" cy="1655762"/>
          </a:xfrm>
        </p:spPr>
        <p:txBody>
          <a:bodyPr>
            <a:normAutofit/>
          </a:bodyPr>
          <a:lstStyle/>
          <a:p>
            <a:r>
              <a:rPr lang="zh-TW" altLang="en-US" sz="8000" dirty="0">
                <a:latin typeface="cjkFonts 全瀨體" panose="02000600000000000000" pitchFamily="2" charset="-120"/>
                <a:ea typeface="cjkFonts 全瀨體" panose="02000600000000000000" pitchFamily="2" charset="-120"/>
                <a:cs typeface="cjkFonts 全瀨體" panose="02000600000000000000" pitchFamily="2" charset="-120"/>
              </a:rPr>
              <a:t>冒</a:t>
            </a:r>
          </a:p>
        </p:txBody>
      </p:sp>
      <p:sp>
        <p:nvSpPr>
          <p:cNvPr id="3" name="局部圓 2">
            <a:extLst>
              <a:ext uri="{FF2B5EF4-FFF2-40B4-BE49-F238E27FC236}">
                <a16:creationId xmlns:a16="http://schemas.microsoft.com/office/drawing/2014/main" id="{3E4D4B43-E78D-6C57-CE2B-D937120BA288}"/>
              </a:ext>
            </a:extLst>
          </p:cNvPr>
          <p:cNvSpPr/>
          <p:nvPr/>
        </p:nvSpPr>
        <p:spPr>
          <a:xfrm rot="21331987">
            <a:off x="514675" y="2130739"/>
            <a:ext cx="1595535" cy="1604865"/>
          </a:xfrm>
          <a:prstGeom prst="pie">
            <a:avLst/>
          </a:prstGeom>
          <a:solidFill>
            <a:srgbClr val="FFC40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5" name="文字方塊 4">
            <a:extLst>
              <a:ext uri="{FF2B5EF4-FFF2-40B4-BE49-F238E27FC236}">
                <a16:creationId xmlns:a16="http://schemas.microsoft.com/office/drawing/2014/main" id="{3583A89B-3EB1-0ED5-A601-A29C072976DC}"/>
              </a:ext>
            </a:extLst>
          </p:cNvPr>
          <p:cNvSpPr txBox="1"/>
          <p:nvPr/>
        </p:nvSpPr>
        <p:spPr>
          <a:xfrm rot="549638">
            <a:off x="2464745" y="2785257"/>
            <a:ext cx="779363" cy="1323439"/>
          </a:xfrm>
          <a:prstGeom prst="rect">
            <a:avLst/>
          </a:prstGeom>
          <a:noFill/>
        </p:spPr>
        <p:txBody>
          <a:bodyPr wrap="square" rtlCol="0">
            <a:spAutoFit/>
          </a:bodyPr>
          <a:lstStyle/>
          <a:p>
            <a:r>
              <a:rPr lang="zh-TW" altLang="en-US" sz="8000" dirty="0">
                <a:latin typeface="cjkFonts 全瀨體" panose="02000600000000000000" pitchFamily="2" charset="-120"/>
                <a:ea typeface="cjkFonts 全瀨體" panose="02000600000000000000" pitchFamily="2" charset="-120"/>
                <a:cs typeface="cjkFonts 全瀨體" panose="02000600000000000000" pitchFamily="2" charset="-120"/>
              </a:rPr>
              <a:t>險</a:t>
            </a:r>
          </a:p>
        </p:txBody>
      </p:sp>
      <p:sp>
        <p:nvSpPr>
          <p:cNvPr id="6" name="文字方塊 5">
            <a:extLst>
              <a:ext uri="{FF2B5EF4-FFF2-40B4-BE49-F238E27FC236}">
                <a16:creationId xmlns:a16="http://schemas.microsoft.com/office/drawing/2014/main" id="{ECE454E9-0FC9-DCE3-85C3-AF1382BDBEAB}"/>
              </a:ext>
            </a:extLst>
          </p:cNvPr>
          <p:cNvSpPr txBox="1"/>
          <p:nvPr/>
        </p:nvSpPr>
        <p:spPr>
          <a:xfrm rot="557492">
            <a:off x="3153629" y="2968548"/>
            <a:ext cx="811763" cy="1323439"/>
          </a:xfrm>
          <a:prstGeom prst="rect">
            <a:avLst/>
          </a:prstGeom>
          <a:noFill/>
        </p:spPr>
        <p:txBody>
          <a:bodyPr wrap="square" rtlCol="0">
            <a:spAutoFit/>
          </a:bodyPr>
          <a:lstStyle/>
          <a:p>
            <a:r>
              <a:rPr lang="zh-TW" altLang="en-US" sz="8000" dirty="0">
                <a:latin typeface="cjkFonts 全瀨體" panose="02000600000000000000" pitchFamily="2" charset="-120"/>
                <a:ea typeface="cjkFonts 全瀨體" panose="02000600000000000000" pitchFamily="2" charset="-120"/>
                <a:cs typeface="cjkFonts 全瀨體" panose="02000600000000000000" pitchFamily="2" charset="-120"/>
              </a:rPr>
              <a:t>故</a:t>
            </a:r>
          </a:p>
        </p:txBody>
      </p:sp>
      <p:sp>
        <p:nvSpPr>
          <p:cNvPr id="7" name="文字方塊 6">
            <a:extLst>
              <a:ext uri="{FF2B5EF4-FFF2-40B4-BE49-F238E27FC236}">
                <a16:creationId xmlns:a16="http://schemas.microsoft.com/office/drawing/2014/main" id="{A53B32FD-EC9E-5613-0BF0-B99D468AC103}"/>
              </a:ext>
            </a:extLst>
          </p:cNvPr>
          <p:cNvSpPr txBox="1"/>
          <p:nvPr/>
        </p:nvSpPr>
        <p:spPr>
          <a:xfrm rot="1430145">
            <a:off x="3869651" y="3097854"/>
            <a:ext cx="811763" cy="1323439"/>
          </a:xfrm>
          <a:prstGeom prst="rect">
            <a:avLst/>
          </a:prstGeom>
          <a:noFill/>
        </p:spPr>
        <p:txBody>
          <a:bodyPr wrap="square" rtlCol="0">
            <a:spAutoFit/>
          </a:bodyPr>
          <a:lstStyle/>
          <a:p>
            <a:r>
              <a:rPr lang="zh-TW" altLang="en-US" sz="8000" dirty="0">
                <a:latin typeface="cjkFonts 全瀨體" panose="02000600000000000000" pitchFamily="2" charset="-120"/>
                <a:ea typeface="cjkFonts 全瀨體" panose="02000600000000000000" pitchFamily="2" charset="-120"/>
                <a:cs typeface="cjkFonts 全瀨體" panose="02000600000000000000" pitchFamily="2" charset="-120"/>
              </a:rPr>
              <a:t>事</a:t>
            </a:r>
          </a:p>
        </p:txBody>
      </p:sp>
      <p:sp>
        <p:nvSpPr>
          <p:cNvPr id="15" name="平行四邊形 14">
            <a:extLst>
              <a:ext uri="{FF2B5EF4-FFF2-40B4-BE49-F238E27FC236}">
                <a16:creationId xmlns:a16="http://schemas.microsoft.com/office/drawing/2014/main" id="{4EBEEC00-5EFC-4549-1BD7-94B1965C5060}"/>
              </a:ext>
            </a:extLst>
          </p:cNvPr>
          <p:cNvSpPr/>
          <p:nvPr/>
        </p:nvSpPr>
        <p:spPr>
          <a:xfrm rot="4009919">
            <a:off x="4949417" y="3245037"/>
            <a:ext cx="102637" cy="403879"/>
          </a:xfrm>
          <a:prstGeom prst="parallelogram">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 name="平行四邊形 15">
            <a:extLst>
              <a:ext uri="{FF2B5EF4-FFF2-40B4-BE49-F238E27FC236}">
                <a16:creationId xmlns:a16="http://schemas.microsoft.com/office/drawing/2014/main" id="{3083C64A-07DC-C389-656C-7CCDA22A5E3A}"/>
              </a:ext>
            </a:extLst>
          </p:cNvPr>
          <p:cNvSpPr/>
          <p:nvPr/>
        </p:nvSpPr>
        <p:spPr>
          <a:xfrm rot="4850503">
            <a:off x="5028118" y="3511134"/>
            <a:ext cx="102637" cy="403879"/>
          </a:xfrm>
          <a:prstGeom prst="parallelogram">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030" name="Picture 6" descr="水道の水漏れのイラスト（水栓）">
            <a:extLst>
              <a:ext uri="{FF2B5EF4-FFF2-40B4-BE49-F238E27FC236}">
                <a16:creationId xmlns:a16="http://schemas.microsoft.com/office/drawing/2014/main" id="{638B2F0D-DAA8-DFD5-3F3A-8B656AE3EE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7996" b="87300"/>
          <a:stretch/>
        </p:blipFill>
        <p:spPr bwMode="auto">
          <a:xfrm rot="5400000">
            <a:off x="1901815" y="1575459"/>
            <a:ext cx="704251" cy="745111"/>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6" descr="水道の水漏れのイラスト（水栓）">
            <a:extLst>
              <a:ext uri="{FF2B5EF4-FFF2-40B4-BE49-F238E27FC236}">
                <a16:creationId xmlns:a16="http://schemas.microsoft.com/office/drawing/2014/main" id="{7E3B8D18-DD2F-20D3-F82F-36819348AB3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7996" b="87300"/>
          <a:stretch/>
        </p:blipFill>
        <p:spPr bwMode="auto">
          <a:xfrm rot="7782194">
            <a:off x="2038262" y="1976817"/>
            <a:ext cx="543563" cy="646646"/>
          </a:xfrm>
          <a:prstGeom prst="rect">
            <a:avLst/>
          </a:prstGeom>
          <a:noFill/>
          <a:extLst>
            <a:ext uri="{909E8E84-426E-40DD-AFC4-6F175D3DCCD1}">
              <a14:hiddenFill xmlns:a14="http://schemas.microsoft.com/office/drawing/2010/main">
                <a:solidFill>
                  <a:srgbClr val="FFFFFF"/>
                </a:solidFill>
              </a14:hiddenFill>
            </a:ext>
          </a:extLst>
        </p:spPr>
      </p:pic>
      <p:sp>
        <p:nvSpPr>
          <p:cNvPr id="18" name="文字方塊 17">
            <a:extLst>
              <a:ext uri="{FF2B5EF4-FFF2-40B4-BE49-F238E27FC236}">
                <a16:creationId xmlns:a16="http://schemas.microsoft.com/office/drawing/2014/main" id="{C9C592D0-48CE-F4F9-7059-0588665704BA}"/>
              </a:ext>
            </a:extLst>
          </p:cNvPr>
          <p:cNvSpPr txBox="1"/>
          <p:nvPr/>
        </p:nvSpPr>
        <p:spPr>
          <a:xfrm rot="18550726">
            <a:off x="631077" y="2135952"/>
            <a:ext cx="1044647" cy="830997"/>
          </a:xfrm>
          <a:prstGeom prst="rect">
            <a:avLst/>
          </a:prstGeom>
          <a:noFill/>
        </p:spPr>
        <p:txBody>
          <a:bodyPr wrap="square" rtlCol="0">
            <a:spAutoFit/>
          </a:bodyPr>
          <a:lstStyle/>
          <a:p>
            <a:r>
              <a:rPr lang="en-US" altLang="zh-TW" sz="4800" dirty="0"/>
              <a:t>&gt;</a:t>
            </a:r>
            <a:endParaRPr lang="zh-TW" altLang="en-US" sz="4800" dirty="0"/>
          </a:p>
        </p:txBody>
      </p:sp>
    </p:spTree>
    <p:extLst>
      <p:ext uri="{BB962C8B-B14F-4D97-AF65-F5344CB8AC3E}">
        <p14:creationId xmlns:p14="http://schemas.microsoft.com/office/powerpoint/2010/main" val="2589639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ltVert">
          <a:fgClr>
            <a:srgbClr val="FFC408"/>
          </a:fgClr>
          <a:bgClr>
            <a:schemeClr val="bg1"/>
          </a:bgClr>
        </a:pattFill>
        <a:effectLst/>
      </p:bgPr>
    </p:bg>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508C17E-F981-2A7D-BAA9-A8141E7EF4D1}"/>
              </a:ext>
            </a:extLst>
          </p:cNvPr>
          <p:cNvSpPr>
            <a:spLocks noGrp="1"/>
          </p:cNvSpPr>
          <p:nvPr>
            <p:ph type="title"/>
          </p:nvPr>
        </p:nvSpPr>
        <p:spPr>
          <a:xfrm>
            <a:off x="530290" y="589060"/>
            <a:ext cx="3304592" cy="1325563"/>
          </a:xfrm>
        </p:spPr>
        <p:txBody>
          <a:bodyPr>
            <a:normAutofit/>
          </a:bodyPr>
          <a:lstStyle/>
          <a:p>
            <a:r>
              <a:rPr lang="zh-TW" altLang="en-US" sz="6000" dirty="0">
                <a:latin typeface="cjkFonts 全瀨體" panose="02000600000000000000" pitchFamily="2" charset="-120"/>
                <a:ea typeface="cjkFonts 全瀨體" panose="02000600000000000000" pitchFamily="2" charset="-120"/>
                <a:cs typeface="cjkFonts 全瀨體" panose="02000600000000000000" pitchFamily="2" charset="-120"/>
              </a:rPr>
              <a:t>目標</a:t>
            </a:r>
          </a:p>
        </p:txBody>
      </p:sp>
      <p:pic>
        <p:nvPicPr>
          <p:cNvPr id="1026" name="Picture 2" descr="日本動畫風格身穿紅色連帽衣有黑色短髮黃色眼睛的少女在雨天走路去上班">
            <a:extLst>
              <a:ext uri="{FF2B5EF4-FFF2-40B4-BE49-F238E27FC236}">
                <a16:creationId xmlns:a16="http://schemas.microsoft.com/office/drawing/2014/main" id="{569CEB65-BD30-F9E7-EE83-25D2E71DD0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0290" y="1914623"/>
            <a:ext cx="4608443" cy="4608443"/>
          </a:xfrm>
          <a:prstGeom prst="rect">
            <a:avLst/>
          </a:prstGeom>
          <a:noFill/>
          <a:extLst>
            <a:ext uri="{909E8E84-426E-40DD-AFC4-6F175D3DCCD1}">
              <a14:hiddenFill xmlns:a14="http://schemas.microsoft.com/office/drawing/2010/main">
                <a:solidFill>
                  <a:srgbClr val="FFFFFF"/>
                </a:solidFill>
              </a14:hiddenFill>
            </a:ext>
          </a:extLst>
        </p:spPr>
      </p:pic>
      <p:sp>
        <p:nvSpPr>
          <p:cNvPr id="3" name="局部圓 2">
            <a:extLst>
              <a:ext uri="{FF2B5EF4-FFF2-40B4-BE49-F238E27FC236}">
                <a16:creationId xmlns:a16="http://schemas.microsoft.com/office/drawing/2014/main" id="{6536CCAB-8536-64C7-194D-925B964C6515}"/>
              </a:ext>
            </a:extLst>
          </p:cNvPr>
          <p:cNvSpPr/>
          <p:nvPr/>
        </p:nvSpPr>
        <p:spPr>
          <a:xfrm>
            <a:off x="-267478" y="5720633"/>
            <a:ext cx="1595535" cy="1604865"/>
          </a:xfrm>
          <a:prstGeom prst="pie">
            <a:avLst/>
          </a:prstGeom>
          <a:solidFill>
            <a:srgbClr val="FFC408"/>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tx1"/>
              </a:solidFill>
            </a:endParaRPr>
          </a:p>
        </p:txBody>
      </p:sp>
      <p:sp>
        <p:nvSpPr>
          <p:cNvPr id="4" name="文字方塊 3">
            <a:extLst>
              <a:ext uri="{FF2B5EF4-FFF2-40B4-BE49-F238E27FC236}">
                <a16:creationId xmlns:a16="http://schemas.microsoft.com/office/drawing/2014/main" id="{28D60488-7F91-3955-1A14-08EA316E5FFF}"/>
              </a:ext>
            </a:extLst>
          </p:cNvPr>
          <p:cNvSpPr txBox="1"/>
          <p:nvPr/>
        </p:nvSpPr>
        <p:spPr>
          <a:xfrm rot="18818739">
            <a:off x="-128633" y="5777761"/>
            <a:ext cx="1044647" cy="830997"/>
          </a:xfrm>
          <a:prstGeom prst="rect">
            <a:avLst/>
          </a:prstGeom>
          <a:noFill/>
        </p:spPr>
        <p:txBody>
          <a:bodyPr wrap="square" rtlCol="0">
            <a:spAutoFit/>
          </a:bodyPr>
          <a:lstStyle/>
          <a:p>
            <a:r>
              <a:rPr lang="en-US" altLang="zh-TW" sz="4800" dirty="0"/>
              <a:t>&gt;</a:t>
            </a:r>
            <a:endParaRPr lang="zh-TW" altLang="en-US" sz="4800" dirty="0"/>
          </a:p>
        </p:txBody>
      </p:sp>
    </p:spTree>
    <p:extLst>
      <p:ext uri="{BB962C8B-B14F-4D97-AF65-F5344CB8AC3E}">
        <p14:creationId xmlns:p14="http://schemas.microsoft.com/office/powerpoint/2010/main" val="24391654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508C17E-F981-2A7D-BAA9-A8141E7EF4D1}"/>
              </a:ext>
            </a:extLst>
          </p:cNvPr>
          <p:cNvSpPr>
            <a:spLocks noGrp="1"/>
          </p:cNvSpPr>
          <p:nvPr>
            <p:ph type="title"/>
          </p:nvPr>
        </p:nvSpPr>
        <p:spPr>
          <a:xfrm>
            <a:off x="408992" y="570399"/>
            <a:ext cx="3304592" cy="1325563"/>
          </a:xfrm>
        </p:spPr>
        <p:txBody>
          <a:bodyPr>
            <a:normAutofit/>
          </a:bodyPr>
          <a:lstStyle/>
          <a:p>
            <a:r>
              <a:rPr lang="zh-TW" altLang="en-US" sz="6000" dirty="0">
                <a:latin typeface="cjkFonts 全瀨體" panose="02000600000000000000" pitchFamily="2" charset="-120"/>
                <a:ea typeface="cjkFonts 全瀨體" panose="02000600000000000000" pitchFamily="2" charset="-120"/>
                <a:cs typeface="cjkFonts 全瀨體" panose="02000600000000000000" pitchFamily="2" charset="-120"/>
              </a:rPr>
              <a:t>阻礙</a:t>
            </a:r>
          </a:p>
        </p:txBody>
      </p:sp>
      <p:pic>
        <p:nvPicPr>
          <p:cNvPr id="5" name="圖片 4" descr="一張含有 卡通, 陸上交通工具, 車輛, 戶外 的圖片">
            <a:extLst>
              <a:ext uri="{FF2B5EF4-FFF2-40B4-BE49-F238E27FC236}">
                <a16:creationId xmlns:a16="http://schemas.microsoft.com/office/drawing/2014/main" id="{A8D66F41-DB02-0E24-03EF-156D0C2D46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6424" y="1755648"/>
            <a:ext cx="4785360" cy="4785360"/>
          </a:xfrm>
          <a:prstGeom prst="rect">
            <a:avLst/>
          </a:prstGeom>
        </p:spPr>
      </p:pic>
      <p:pic>
        <p:nvPicPr>
          <p:cNvPr id="4" name="Picture 2" descr="日本動畫風格身穿紅色連帽衣有黑色短髮黃色眼睛的少女在雨天走路去上班">
            <a:extLst>
              <a:ext uri="{FF2B5EF4-FFF2-40B4-BE49-F238E27FC236}">
                <a16:creationId xmlns:a16="http://schemas.microsoft.com/office/drawing/2014/main" id="{380C3C6A-FB8B-787A-CDC0-05CB73101F1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0290" y="-5189575"/>
            <a:ext cx="4608443" cy="46084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0505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bg>
      <p:bgPr>
        <a:pattFill prst="ltVert">
          <a:fgClr>
            <a:srgbClr val="FFC408"/>
          </a:fgClr>
          <a:bgClr>
            <a:schemeClr val="bg1"/>
          </a:bgClr>
        </a:pattFill>
        <a:effectLst/>
      </p:bgPr>
    </p:bg>
    <p:spTree>
      <p:nvGrpSpPr>
        <p:cNvPr id="1" name=""/>
        <p:cNvGrpSpPr/>
        <p:nvPr/>
      </p:nvGrpSpPr>
      <p:grpSpPr>
        <a:xfrm>
          <a:off x="0" y="0"/>
          <a:ext cx="0" cy="0"/>
          <a:chOff x="0" y="0"/>
          <a:chExt cx="0" cy="0"/>
        </a:xfrm>
      </p:grpSpPr>
      <p:sp>
        <p:nvSpPr>
          <p:cNvPr id="3" name="標題 1">
            <a:extLst>
              <a:ext uri="{FF2B5EF4-FFF2-40B4-BE49-F238E27FC236}">
                <a16:creationId xmlns:a16="http://schemas.microsoft.com/office/drawing/2014/main" id="{E6E7AA89-EAED-7C77-0B9B-E54DE56AB964}"/>
              </a:ext>
            </a:extLst>
          </p:cNvPr>
          <p:cNvSpPr txBox="1">
            <a:spLocks/>
          </p:cNvSpPr>
          <p:nvPr/>
        </p:nvSpPr>
        <p:spPr>
          <a:xfrm>
            <a:off x="408992" y="570399"/>
            <a:ext cx="3304592"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6000" dirty="0">
                <a:latin typeface="cjkFonts 全瀨體" panose="02000600000000000000" pitchFamily="2" charset="-120"/>
                <a:ea typeface="cjkFonts 全瀨體" panose="02000600000000000000" pitchFamily="2" charset="-120"/>
                <a:cs typeface="cjkFonts 全瀨體" panose="02000600000000000000" pitchFamily="2" charset="-120"/>
              </a:rPr>
              <a:t>努力</a:t>
            </a:r>
          </a:p>
        </p:txBody>
      </p:sp>
      <p:pic>
        <p:nvPicPr>
          <p:cNvPr id="7" name="圖片 6" descr="一張含有 卡通, 食物, 日本動畫, 室內 的圖片&#10;&#10;自動產生的描述">
            <a:extLst>
              <a:ext uri="{FF2B5EF4-FFF2-40B4-BE49-F238E27FC236}">
                <a16:creationId xmlns:a16="http://schemas.microsoft.com/office/drawing/2014/main" id="{9AD38D9A-AFA0-825B-734C-F84E7333F20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3128" y="1597152"/>
            <a:ext cx="4834128" cy="4834128"/>
          </a:xfrm>
          <a:prstGeom prst="rect">
            <a:avLst/>
          </a:prstGeom>
        </p:spPr>
      </p:pic>
      <p:pic>
        <p:nvPicPr>
          <p:cNvPr id="2" name="圖片 1" descr="一張含有 卡通, 陸上交通工具, 車輛, 戶外 的圖片">
            <a:extLst>
              <a:ext uri="{FF2B5EF4-FFF2-40B4-BE49-F238E27FC236}">
                <a16:creationId xmlns:a16="http://schemas.microsoft.com/office/drawing/2014/main" id="{79BADFC1-1609-4CEB-AC40-8B90517FCB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1464444">
            <a:off x="-5646067" y="1621536"/>
            <a:ext cx="4785360" cy="4785360"/>
          </a:xfrm>
          <a:prstGeom prst="rect">
            <a:avLst/>
          </a:prstGeom>
        </p:spPr>
      </p:pic>
    </p:spTree>
    <p:extLst>
      <p:ext uri="{BB962C8B-B14F-4D97-AF65-F5344CB8AC3E}">
        <p14:creationId xmlns:p14="http://schemas.microsoft.com/office/powerpoint/2010/main" val="4724621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圖片 6" descr="一張含有 卡通, 食物, 日本動畫, 室內 的圖片&#10;&#10;自動產生的描述">
            <a:extLst>
              <a:ext uri="{FF2B5EF4-FFF2-40B4-BE49-F238E27FC236}">
                <a16:creationId xmlns:a16="http://schemas.microsoft.com/office/drawing/2014/main" id="{9131DEE1-E8E3-AF77-AE7B-D902D080445A}"/>
              </a:ext>
            </a:extLst>
          </p:cNvPr>
          <p:cNvPicPr>
            <a:picLocks noChangeAspect="1"/>
          </p:cNvPicPr>
          <p:nvPr/>
        </p:nvPicPr>
        <p:blipFill>
          <a:blip r:embed="rId4">
            <a:alphaModFix amt="0"/>
            <a:extLst>
              <a:ext uri="{28A0092B-C50C-407E-A947-70E740481C1C}">
                <a14:useLocalDpi xmlns:a14="http://schemas.microsoft.com/office/drawing/2010/main" val="0"/>
              </a:ext>
            </a:extLst>
          </a:blip>
          <a:stretch>
            <a:fillRect/>
          </a:stretch>
        </p:blipFill>
        <p:spPr>
          <a:xfrm>
            <a:off x="-586154" y="-4432639"/>
            <a:ext cx="13153291" cy="13153291"/>
          </a:xfrm>
          <a:prstGeom prst="rect">
            <a:avLst/>
          </a:prstGeom>
        </p:spPr>
      </p:pic>
      <p:sp>
        <p:nvSpPr>
          <p:cNvPr id="3" name="標題 1">
            <a:extLst>
              <a:ext uri="{FF2B5EF4-FFF2-40B4-BE49-F238E27FC236}">
                <a16:creationId xmlns:a16="http://schemas.microsoft.com/office/drawing/2014/main" id="{16376F19-9C55-BD89-7B54-DCB3194E3EEC}"/>
              </a:ext>
            </a:extLst>
          </p:cNvPr>
          <p:cNvSpPr txBox="1">
            <a:spLocks/>
          </p:cNvSpPr>
          <p:nvPr/>
        </p:nvSpPr>
        <p:spPr>
          <a:xfrm>
            <a:off x="408992" y="570399"/>
            <a:ext cx="3304592"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6000" dirty="0">
                <a:latin typeface="cjkFonts 全瀨體" panose="02000600000000000000" pitchFamily="2" charset="-120"/>
                <a:ea typeface="cjkFonts 全瀨體" panose="02000600000000000000" pitchFamily="2" charset="-120"/>
                <a:cs typeface="cjkFonts 全瀨體" panose="02000600000000000000" pitchFamily="2" charset="-120"/>
              </a:rPr>
              <a:t>結果</a:t>
            </a:r>
          </a:p>
        </p:txBody>
      </p:sp>
      <p:pic>
        <p:nvPicPr>
          <p:cNvPr id="6" name="圖片 5" descr="一張含有 日本動畫, 卡通, 圖解, 漫畫 的圖片&#10;&#10;自動產生的描述">
            <a:extLst>
              <a:ext uri="{FF2B5EF4-FFF2-40B4-BE49-F238E27FC236}">
                <a16:creationId xmlns:a16="http://schemas.microsoft.com/office/drawing/2014/main" id="{60C59511-7D12-861E-9AB1-E804AA53B1E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400" y="1743456"/>
            <a:ext cx="4785360" cy="4785360"/>
          </a:xfrm>
          <a:prstGeom prst="rect">
            <a:avLst/>
          </a:prstGeom>
        </p:spPr>
      </p:pic>
      <p:pic>
        <p:nvPicPr>
          <p:cNvPr id="8" name="圖片 7" descr="一張含有 日本動畫, 卡通, 圖解, 虛構小說 的圖片&#10;&#10;自動產生的描述">
            <a:extLst>
              <a:ext uri="{FF2B5EF4-FFF2-40B4-BE49-F238E27FC236}">
                <a16:creationId xmlns:a16="http://schemas.microsoft.com/office/drawing/2014/main" id="{FE00FEE2-F65A-55D5-115A-25C47D3EB77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63626" y="-5127089"/>
            <a:ext cx="4815734" cy="4815734"/>
          </a:xfrm>
          <a:prstGeom prst="rect">
            <a:avLst/>
          </a:prstGeom>
        </p:spPr>
      </p:pic>
    </p:spTree>
    <p:extLst>
      <p:ext uri="{BB962C8B-B14F-4D97-AF65-F5344CB8AC3E}">
        <p14:creationId xmlns:p14="http://schemas.microsoft.com/office/powerpoint/2010/main" val="35299047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bg>
      <p:bgPr>
        <a:pattFill prst="ltVert">
          <a:fgClr>
            <a:srgbClr val="FFC408"/>
          </a:fgClr>
          <a:bgClr>
            <a:schemeClr val="bg1"/>
          </a:bgClr>
        </a:pattFill>
        <a:effectLst/>
      </p:bgPr>
    </p:bg>
    <p:spTree>
      <p:nvGrpSpPr>
        <p:cNvPr id="1" name=""/>
        <p:cNvGrpSpPr/>
        <p:nvPr/>
      </p:nvGrpSpPr>
      <p:grpSpPr>
        <a:xfrm>
          <a:off x="0" y="0"/>
          <a:ext cx="0" cy="0"/>
          <a:chOff x="0" y="0"/>
          <a:chExt cx="0" cy="0"/>
        </a:xfrm>
      </p:grpSpPr>
      <p:sp>
        <p:nvSpPr>
          <p:cNvPr id="3" name="標題 1">
            <a:extLst>
              <a:ext uri="{FF2B5EF4-FFF2-40B4-BE49-F238E27FC236}">
                <a16:creationId xmlns:a16="http://schemas.microsoft.com/office/drawing/2014/main" id="{4923A9B6-865F-AF7D-8345-4C1C4DA7A989}"/>
              </a:ext>
            </a:extLst>
          </p:cNvPr>
          <p:cNvSpPr txBox="1">
            <a:spLocks/>
          </p:cNvSpPr>
          <p:nvPr/>
        </p:nvSpPr>
        <p:spPr>
          <a:xfrm>
            <a:off x="408992" y="570399"/>
            <a:ext cx="3304592"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6000" dirty="0">
                <a:latin typeface="cjkFonts 全瀨體" panose="02000600000000000000" pitchFamily="2" charset="-120"/>
                <a:ea typeface="cjkFonts 全瀨體" panose="02000600000000000000" pitchFamily="2" charset="-120"/>
                <a:cs typeface="cjkFonts 全瀨體" panose="02000600000000000000" pitchFamily="2" charset="-120"/>
              </a:rPr>
              <a:t>意外</a:t>
            </a:r>
          </a:p>
        </p:txBody>
      </p:sp>
      <p:pic>
        <p:nvPicPr>
          <p:cNvPr id="4" name="圖片 3" descr="一張含有 日本動畫, 卡通, 圖解, 虛構小說 的圖片&#10;&#10;自動產生的描述">
            <a:extLst>
              <a:ext uri="{FF2B5EF4-FFF2-40B4-BE49-F238E27FC236}">
                <a16:creationId xmlns:a16="http://schemas.microsoft.com/office/drawing/2014/main" id="{7B7071A0-15A6-CAEC-1A72-56DFDB1440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8992" y="2042266"/>
            <a:ext cx="4815734" cy="4815734"/>
          </a:xfrm>
          <a:prstGeom prst="rect">
            <a:avLst/>
          </a:prstGeom>
        </p:spPr>
      </p:pic>
      <p:pic>
        <p:nvPicPr>
          <p:cNvPr id="2" name="圖片 1" descr="一張含有 日本動畫, 卡通, 圖解, 漫畫 的圖片&#10;&#10;自動產生的描述">
            <a:extLst>
              <a:ext uri="{FF2B5EF4-FFF2-40B4-BE49-F238E27FC236}">
                <a16:creationId xmlns:a16="http://schemas.microsoft.com/office/drawing/2014/main" id="{2CD1B723-8FA0-40CE-893C-2413FE35927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400" y="-6345474"/>
            <a:ext cx="4785360" cy="4785360"/>
          </a:xfrm>
          <a:prstGeom prst="rect">
            <a:avLst/>
          </a:prstGeom>
        </p:spPr>
      </p:pic>
      <p:sp>
        <p:nvSpPr>
          <p:cNvPr id="5" name="標題 1">
            <a:extLst>
              <a:ext uri="{FF2B5EF4-FFF2-40B4-BE49-F238E27FC236}">
                <a16:creationId xmlns:a16="http://schemas.microsoft.com/office/drawing/2014/main" id="{45E371AA-45BF-953A-BAE8-FD502CC61985}"/>
              </a:ext>
            </a:extLst>
          </p:cNvPr>
          <p:cNvSpPr txBox="1">
            <a:spLocks/>
          </p:cNvSpPr>
          <p:nvPr/>
        </p:nvSpPr>
        <p:spPr>
          <a:xfrm rot="11893493">
            <a:off x="-3660088" y="-313520"/>
            <a:ext cx="3304592"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6000" dirty="0">
                <a:latin typeface="cjkFonts 全瀨體" panose="02000600000000000000" pitchFamily="2" charset="-120"/>
                <a:ea typeface="cjkFonts 全瀨體" panose="02000600000000000000" pitchFamily="2" charset="-120"/>
                <a:cs typeface="cjkFonts 全瀨體" panose="02000600000000000000" pitchFamily="2" charset="-120"/>
              </a:rPr>
              <a:t>轉彎</a:t>
            </a:r>
          </a:p>
        </p:txBody>
      </p:sp>
    </p:spTree>
    <p:extLst>
      <p:ext uri="{BB962C8B-B14F-4D97-AF65-F5344CB8AC3E}">
        <p14:creationId xmlns:p14="http://schemas.microsoft.com/office/powerpoint/2010/main" val="417804918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標題 1">
            <a:extLst>
              <a:ext uri="{FF2B5EF4-FFF2-40B4-BE49-F238E27FC236}">
                <a16:creationId xmlns:a16="http://schemas.microsoft.com/office/drawing/2014/main" id="{575D7742-A3E7-14FB-C3B6-86D7E61EA2AD}"/>
              </a:ext>
            </a:extLst>
          </p:cNvPr>
          <p:cNvSpPr txBox="1">
            <a:spLocks/>
          </p:cNvSpPr>
          <p:nvPr/>
        </p:nvSpPr>
        <p:spPr>
          <a:xfrm>
            <a:off x="1569720" y="3184387"/>
            <a:ext cx="3304592"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6000" dirty="0">
                <a:latin typeface="cjkFonts 全瀨體" panose="02000600000000000000" pitchFamily="2" charset="-120"/>
                <a:ea typeface="cjkFonts 全瀨體" panose="02000600000000000000" pitchFamily="2" charset="-120"/>
                <a:cs typeface="cjkFonts 全瀨體" panose="02000600000000000000" pitchFamily="2" charset="-120"/>
              </a:rPr>
              <a:t>結局</a:t>
            </a:r>
          </a:p>
        </p:txBody>
      </p:sp>
      <p:pic>
        <p:nvPicPr>
          <p:cNvPr id="5" name="圖片 4" descr="一張含有 日本動畫, 卡通, 漫畫, 虛構小說 的圖片&#10;&#10;自動產生的描述">
            <a:extLst>
              <a:ext uri="{FF2B5EF4-FFF2-40B4-BE49-F238E27FC236}">
                <a16:creationId xmlns:a16="http://schemas.microsoft.com/office/drawing/2014/main" id="{28362FFF-D85A-500A-C0F2-3A1C2B691C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29048" y="3752305"/>
            <a:ext cx="757645" cy="757645"/>
          </a:xfrm>
          <a:prstGeom prst="rect">
            <a:avLst/>
          </a:prstGeom>
        </p:spPr>
      </p:pic>
      <p:sp>
        <p:nvSpPr>
          <p:cNvPr id="3" name="標題 1">
            <a:extLst>
              <a:ext uri="{FF2B5EF4-FFF2-40B4-BE49-F238E27FC236}">
                <a16:creationId xmlns:a16="http://schemas.microsoft.com/office/drawing/2014/main" id="{66C6293F-5347-11FD-5320-2C23894ED15E}"/>
              </a:ext>
            </a:extLst>
          </p:cNvPr>
          <p:cNvSpPr txBox="1">
            <a:spLocks/>
          </p:cNvSpPr>
          <p:nvPr/>
        </p:nvSpPr>
        <p:spPr>
          <a:xfrm>
            <a:off x="408992" y="570399"/>
            <a:ext cx="3304592"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6000" dirty="0">
                <a:latin typeface="cjkFonts 全瀨體" panose="02000600000000000000" pitchFamily="2" charset="-120"/>
                <a:ea typeface="cjkFonts 全瀨體" panose="02000600000000000000" pitchFamily="2" charset="-120"/>
                <a:cs typeface="cjkFonts 全瀨體" panose="02000600000000000000" pitchFamily="2" charset="-120"/>
              </a:rPr>
              <a:t>轉彎</a:t>
            </a:r>
          </a:p>
        </p:txBody>
      </p:sp>
      <p:pic>
        <p:nvPicPr>
          <p:cNvPr id="4" name="圖片 3" descr="一張含有 日本動畫, 卡通, 人的臉孔, 服裝 的圖片&#10;&#10;自動產生的描述">
            <a:extLst>
              <a:ext uri="{FF2B5EF4-FFF2-40B4-BE49-F238E27FC236}">
                <a16:creationId xmlns:a16="http://schemas.microsoft.com/office/drawing/2014/main" id="{AB83FBED-CF8F-BDA3-4729-9BC0E74E8B8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571" y="1730828"/>
            <a:ext cx="4800600" cy="4800600"/>
          </a:xfrm>
          <a:prstGeom prst="rect">
            <a:avLst/>
          </a:prstGeom>
        </p:spPr>
      </p:pic>
    </p:spTree>
    <p:extLst>
      <p:ext uri="{BB962C8B-B14F-4D97-AF65-F5344CB8AC3E}">
        <p14:creationId xmlns:p14="http://schemas.microsoft.com/office/powerpoint/2010/main" val="27395253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bg>
      <p:bgPr>
        <a:pattFill prst="ltVert">
          <a:fgClr>
            <a:srgbClr val="FFC408"/>
          </a:fgClr>
          <a:bgClr>
            <a:schemeClr val="bg1"/>
          </a:bgClr>
        </a:pattFill>
        <a:effectLst/>
      </p:bgPr>
    </p:bg>
    <p:spTree>
      <p:nvGrpSpPr>
        <p:cNvPr id="1" name=""/>
        <p:cNvGrpSpPr/>
        <p:nvPr/>
      </p:nvGrpSpPr>
      <p:grpSpPr>
        <a:xfrm>
          <a:off x="0" y="0"/>
          <a:ext cx="0" cy="0"/>
          <a:chOff x="0" y="0"/>
          <a:chExt cx="0" cy="0"/>
        </a:xfrm>
      </p:grpSpPr>
      <p:sp>
        <p:nvSpPr>
          <p:cNvPr id="3" name="標題 1">
            <a:extLst>
              <a:ext uri="{FF2B5EF4-FFF2-40B4-BE49-F238E27FC236}">
                <a16:creationId xmlns:a16="http://schemas.microsoft.com/office/drawing/2014/main" id="{CFF8FA41-7F10-EBA8-47EA-FA1B8C7779D0}"/>
              </a:ext>
            </a:extLst>
          </p:cNvPr>
          <p:cNvSpPr txBox="1">
            <a:spLocks/>
          </p:cNvSpPr>
          <p:nvPr/>
        </p:nvSpPr>
        <p:spPr>
          <a:xfrm>
            <a:off x="408992" y="570399"/>
            <a:ext cx="3304592" cy="132556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TW" altLang="en-US" sz="6000" dirty="0">
                <a:latin typeface="cjkFonts 全瀨體" panose="02000600000000000000" pitchFamily="2" charset="-120"/>
                <a:ea typeface="cjkFonts 全瀨體" panose="02000600000000000000" pitchFamily="2" charset="-120"/>
                <a:cs typeface="cjkFonts 全瀨體" panose="02000600000000000000" pitchFamily="2" charset="-120"/>
              </a:rPr>
              <a:t>結局</a:t>
            </a:r>
          </a:p>
        </p:txBody>
      </p:sp>
      <p:pic>
        <p:nvPicPr>
          <p:cNvPr id="4" name="圖片 3" descr="一張含有 日本動畫, 卡通, 漫畫, 虛構小說 的圖片&#10;&#10;自動產生的描述">
            <a:extLst>
              <a:ext uri="{FF2B5EF4-FFF2-40B4-BE49-F238E27FC236}">
                <a16:creationId xmlns:a16="http://schemas.microsoft.com/office/drawing/2014/main" id="{6A39868D-7705-588B-F331-2EC60D8D8F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8992" y="1676399"/>
            <a:ext cx="4887686" cy="4887686"/>
          </a:xfrm>
          <a:prstGeom prst="rect">
            <a:avLst/>
          </a:prstGeom>
        </p:spPr>
      </p:pic>
    </p:spTree>
    <p:extLst>
      <p:ext uri="{BB962C8B-B14F-4D97-AF65-F5344CB8AC3E}">
        <p14:creationId xmlns:p14="http://schemas.microsoft.com/office/powerpoint/2010/main" val="41754710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34595793-9F03-4CBE-D97A-EFC0C3A51C0A}"/>
              </a:ext>
            </a:extLst>
          </p:cNvPr>
          <p:cNvSpPr>
            <a:spLocks noGrp="1"/>
          </p:cNvSpPr>
          <p:nvPr>
            <p:ph type="title"/>
          </p:nvPr>
        </p:nvSpPr>
        <p:spPr>
          <a:xfrm>
            <a:off x="1138237" y="2766218"/>
            <a:ext cx="1000125" cy="1325563"/>
          </a:xfrm>
        </p:spPr>
        <p:txBody>
          <a:bodyPr>
            <a:normAutofit/>
          </a:bodyPr>
          <a:lstStyle/>
          <a:p>
            <a:r>
              <a:rPr lang="zh-TW" altLang="en-US" sz="8000" dirty="0">
                <a:latin typeface="cjkFonts 全瀨體" panose="02000600000000000000" pitchFamily="2" charset="-120"/>
                <a:ea typeface="cjkFonts 全瀨體" panose="02000600000000000000" pitchFamily="2" charset="-120"/>
                <a:cs typeface="cjkFonts 全瀨體" panose="02000600000000000000" pitchFamily="2" charset="-120"/>
              </a:rPr>
              <a:t>感</a:t>
            </a:r>
          </a:p>
        </p:txBody>
      </p:sp>
      <p:sp>
        <p:nvSpPr>
          <p:cNvPr id="4" name="文字方塊 3">
            <a:extLst>
              <a:ext uri="{FF2B5EF4-FFF2-40B4-BE49-F238E27FC236}">
                <a16:creationId xmlns:a16="http://schemas.microsoft.com/office/drawing/2014/main" id="{F50BCD7E-B962-4C7D-0D20-E1F40AD120DF}"/>
              </a:ext>
            </a:extLst>
          </p:cNvPr>
          <p:cNvSpPr txBox="1"/>
          <p:nvPr/>
        </p:nvSpPr>
        <p:spPr>
          <a:xfrm>
            <a:off x="2286000" y="2685018"/>
            <a:ext cx="1314450" cy="1200329"/>
          </a:xfrm>
          <a:prstGeom prst="rect">
            <a:avLst/>
          </a:prstGeom>
          <a:noFill/>
        </p:spPr>
        <p:txBody>
          <a:bodyPr wrap="square" rtlCol="0">
            <a:spAutoFit/>
          </a:bodyPr>
          <a:lstStyle/>
          <a:p>
            <a:pPr>
              <a:lnSpc>
                <a:spcPct val="90000"/>
              </a:lnSpc>
              <a:spcBef>
                <a:spcPct val="0"/>
              </a:spcBef>
            </a:pPr>
            <a:r>
              <a:rPr lang="zh-TW" altLang="en-US" sz="8000" dirty="0">
                <a:latin typeface="cjkFonts 全瀨體" panose="02000600000000000000" pitchFamily="2" charset="-120"/>
                <a:ea typeface="cjkFonts 全瀨體" panose="02000600000000000000" pitchFamily="2" charset="-120"/>
                <a:cs typeface="cjkFonts 全瀨體" panose="02000600000000000000" pitchFamily="2" charset="-120"/>
              </a:rPr>
              <a:t>謝</a:t>
            </a:r>
          </a:p>
        </p:txBody>
      </p:sp>
      <p:sp>
        <p:nvSpPr>
          <p:cNvPr id="5" name="文字方塊 4">
            <a:extLst>
              <a:ext uri="{FF2B5EF4-FFF2-40B4-BE49-F238E27FC236}">
                <a16:creationId xmlns:a16="http://schemas.microsoft.com/office/drawing/2014/main" id="{1AC92874-B894-BAD1-97B1-5B6347C20512}"/>
              </a:ext>
            </a:extLst>
          </p:cNvPr>
          <p:cNvSpPr txBox="1"/>
          <p:nvPr/>
        </p:nvSpPr>
        <p:spPr>
          <a:xfrm>
            <a:off x="3362325" y="2967335"/>
            <a:ext cx="857250" cy="1200329"/>
          </a:xfrm>
          <a:prstGeom prst="rect">
            <a:avLst/>
          </a:prstGeom>
          <a:noFill/>
        </p:spPr>
        <p:txBody>
          <a:bodyPr wrap="square" rtlCol="0">
            <a:spAutoFit/>
          </a:bodyPr>
          <a:lstStyle/>
          <a:p>
            <a:pPr>
              <a:lnSpc>
                <a:spcPct val="90000"/>
              </a:lnSpc>
              <a:spcBef>
                <a:spcPct val="0"/>
              </a:spcBef>
            </a:pPr>
            <a:r>
              <a:rPr lang="zh-TW" altLang="en-US" sz="8000" dirty="0">
                <a:latin typeface="cjkFonts 全瀨體" panose="02000600000000000000" pitchFamily="2" charset="-120"/>
                <a:ea typeface="cjkFonts 全瀨體" panose="02000600000000000000" pitchFamily="2" charset="-120"/>
                <a:cs typeface="cjkFonts 全瀨體" panose="02000600000000000000" pitchFamily="2" charset="-120"/>
              </a:rPr>
              <a:t>聆</a:t>
            </a:r>
          </a:p>
        </p:txBody>
      </p:sp>
      <p:sp>
        <p:nvSpPr>
          <p:cNvPr id="6" name="文字方塊 5">
            <a:extLst>
              <a:ext uri="{FF2B5EF4-FFF2-40B4-BE49-F238E27FC236}">
                <a16:creationId xmlns:a16="http://schemas.microsoft.com/office/drawing/2014/main" id="{774E3AB6-64FB-6C54-22F5-34916AFA988A}"/>
              </a:ext>
            </a:extLst>
          </p:cNvPr>
          <p:cNvSpPr txBox="1"/>
          <p:nvPr/>
        </p:nvSpPr>
        <p:spPr>
          <a:xfrm>
            <a:off x="4514850" y="2685018"/>
            <a:ext cx="752475" cy="1200329"/>
          </a:xfrm>
          <a:prstGeom prst="rect">
            <a:avLst/>
          </a:prstGeom>
          <a:noFill/>
        </p:spPr>
        <p:txBody>
          <a:bodyPr wrap="square" rtlCol="0">
            <a:spAutoFit/>
          </a:bodyPr>
          <a:lstStyle/>
          <a:p>
            <a:pPr>
              <a:lnSpc>
                <a:spcPct val="90000"/>
              </a:lnSpc>
              <a:spcBef>
                <a:spcPct val="0"/>
              </a:spcBef>
            </a:pPr>
            <a:r>
              <a:rPr lang="zh-TW" altLang="en-US" sz="8000" dirty="0">
                <a:latin typeface="cjkFonts 全瀨體" panose="02000600000000000000" pitchFamily="2" charset="-120"/>
                <a:ea typeface="cjkFonts 全瀨體" panose="02000600000000000000" pitchFamily="2" charset="-120"/>
                <a:cs typeface="cjkFonts 全瀨體" panose="02000600000000000000" pitchFamily="2" charset="-120"/>
              </a:rPr>
              <a:t>聽</a:t>
            </a:r>
          </a:p>
        </p:txBody>
      </p:sp>
    </p:spTree>
    <p:extLst>
      <p:ext uri="{BB962C8B-B14F-4D97-AF65-F5344CB8AC3E}">
        <p14:creationId xmlns:p14="http://schemas.microsoft.com/office/powerpoint/2010/main" val="522457560"/>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109</TotalTime>
  <Words>277</Words>
  <Application>Microsoft Office PowerPoint</Application>
  <PresentationFormat>寬螢幕</PresentationFormat>
  <Paragraphs>40</Paragraphs>
  <Slides>9</Slides>
  <Notes>7</Notes>
  <HiddenSlides>0</HiddenSlides>
  <MMClips>0</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9</vt:i4>
      </vt:variant>
    </vt:vector>
  </HeadingPairs>
  <TitlesOfParts>
    <vt:vector size="15" baseType="lpstr">
      <vt:lpstr>cjkFonts 全瀨體</vt:lpstr>
      <vt:lpstr>Ginto</vt:lpstr>
      <vt:lpstr>Aptos</vt:lpstr>
      <vt:lpstr>Aptos Display</vt:lpstr>
      <vt:lpstr>Arial</vt:lpstr>
      <vt:lpstr>Office 佈景主題</vt:lpstr>
      <vt:lpstr>冒</vt:lpstr>
      <vt:lpstr>目標</vt:lpstr>
      <vt:lpstr>阻礙</vt:lpstr>
      <vt:lpstr>PowerPoint 簡報</vt:lpstr>
      <vt:lpstr>PowerPoint 簡報</vt:lpstr>
      <vt:lpstr>PowerPoint 簡報</vt:lpstr>
      <vt:lpstr>PowerPoint 簡報</vt:lpstr>
      <vt:lpstr>PowerPoint 簡報</vt:lpstr>
      <vt:lpstr>感</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穎萱 陳</dc:creator>
  <cp:lastModifiedBy>穎萱 陳</cp:lastModifiedBy>
  <cp:revision>15</cp:revision>
  <dcterms:created xsi:type="dcterms:W3CDTF">2024-10-21T01:55:47Z</dcterms:created>
  <dcterms:modified xsi:type="dcterms:W3CDTF">2024-11-02T01:16:40Z</dcterms:modified>
</cp:coreProperties>
</file>

<file path=docProps/thumbnail.jpeg>
</file>